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/>
    <p:restoredTop sz="94705"/>
  </p:normalViewPr>
  <p:slideViewPr>
    <p:cSldViewPr snapToGrid="0">
      <p:cViewPr varScale="1">
        <p:scale>
          <a:sx n="138" d="100"/>
          <a:sy n="138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40E13-7FCB-4C1C-A008-C9D1028BD91B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4B133-DE6F-4445-8BB8-1B4D2D197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4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4B133-DE6F-4445-8BB8-1B4D2D197B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33EB27-8592-4927-BDEB-226DB4D99B5D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112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1EE16-7351-4F93-8526-B11309878E51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3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5FF2-5047-4B8E-9D6A-1CD8B62F75FD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72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CFFAA-3ED7-407B-89B4-B4F93195B08E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5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45649-96F5-44AD-BD27-09B44F3B7180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4278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C33C-465F-41E9-8778-1F361FFA291E}" type="datetime1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88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6A63-BE6A-4D9C-B5B6-F9E4A8E8EC83}" type="datetime1">
              <a:rPr lang="en-GB" smtClean="0"/>
              <a:t>19/03/2017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79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209D-6C36-44CB-92D4-2E2E82CDD00E}" type="datetime1">
              <a:rPr lang="en-GB" smtClean="0"/>
              <a:t>19/03/2017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3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4D3D-EED2-4945-8575-1C002D7AE98A}" type="datetime1">
              <a:rPr lang="en-GB" smtClean="0"/>
              <a:t>19/03/2017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7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E0FD24-A72E-4FB3-A7DD-D09BE717AD00}" type="datetime1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70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E98742-4F13-4259-9143-AFFE1E0D9296}" type="datetime1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22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C9243E7-3553-4D43-ADA2-65D7A9B31495}" type="datetime1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F898F15-591D-4691-8FD2-521D647E02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75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681" y="2213166"/>
            <a:ext cx="8361229" cy="1177347"/>
          </a:xfrm>
        </p:spPr>
        <p:txBody>
          <a:bodyPr/>
          <a:lstStyle/>
          <a:p>
            <a:r>
              <a:rPr lang="en-US" altLang="zh-CN" dirty="0"/>
              <a:t>Micro-snake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3743" y="3550792"/>
            <a:ext cx="8703994" cy="1858798"/>
          </a:xfrm>
        </p:spPr>
        <p:txBody>
          <a:bodyPr>
            <a:normAutofit/>
          </a:bodyPr>
          <a:lstStyle/>
          <a:p>
            <a:pPr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Presented by: 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Crystal Chang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Patrick Chen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Jason</a:t>
            </a:r>
            <a:r>
              <a:rPr lang="en-GB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298" y="473723"/>
            <a:ext cx="2502885" cy="169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68" y="501110"/>
            <a:ext cx="2502885" cy="169779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681785" y="5569870"/>
            <a:ext cx="5750028" cy="53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Hack The Burgh           19/03/2017</a:t>
            </a:r>
          </a:p>
        </p:txBody>
      </p:sp>
    </p:spTree>
    <p:extLst>
      <p:ext uri="{BB962C8B-B14F-4D97-AF65-F5344CB8AC3E}">
        <p14:creationId xmlns:p14="http://schemas.microsoft.com/office/powerpoint/2010/main" val="15481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330" y="877712"/>
            <a:ext cx="9601200" cy="358140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What Technology?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Play the Game!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Edge Cases?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Limitations / Future Work!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41" y="3357742"/>
            <a:ext cx="2926627" cy="2926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98" y="3357742"/>
            <a:ext cx="2929847" cy="29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4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28023"/>
            <a:ext cx="9601200" cy="1285217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31" y="2166056"/>
            <a:ext cx="6173880" cy="41879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70756" y="782994"/>
            <a:ext cx="10080977" cy="55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Motion: </a:t>
            </a:r>
            <a:r>
              <a:rPr lang="en-GB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Leap Motion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sz="28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accelerometer</a:t>
            </a:r>
          </a:p>
          <a:p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 - multiplayer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1778" y="4442177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36164" y="5723466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36164" y="3087511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7972" y="2896709"/>
            <a:ext cx="178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Leap Motion</a:t>
            </a:r>
            <a:endParaRPr lang="en-GB" sz="20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9838" y="4260030"/>
            <a:ext cx="132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endParaRPr lang="en-GB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691" y="5572625"/>
            <a:ext cx="144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  <a:endParaRPr lang="en-GB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577" y="1144408"/>
            <a:ext cx="3798711" cy="1133122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Simple rules!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8267" y="2468738"/>
            <a:ext cx="6575778" cy="1315156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start with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   tilt left/ tilt right/ logo up/ logo down</a:t>
            </a:r>
          </a:p>
          <a:p>
            <a:pPr marL="0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18267" y="3783894"/>
            <a:ext cx="6575778" cy="1315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What about Leap Motion?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   Left hand – direction of palm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18267" y="5099050"/>
            <a:ext cx="7557911" cy="1315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Supports Keyboard?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   Of course! try left/ right/ up/ down or “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wasd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5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31" y="2166056"/>
            <a:ext cx="6173880" cy="41879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2134" y="454263"/>
            <a:ext cx="10080977" cy="13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Motion: </a:t>
            </a:r>
            <a:r>
              <a:rPr lang="en-GB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Leap Motion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sz="28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accelerometer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Communication: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- Radio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Server: on AWS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1778" y="4442177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36164" y="5723466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36164" y="3087511"/>
            <a:ext cx="2122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7972" y="2896709"/>
            <a:ext cx="178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Leap Motion</a:t>
            </a:r>
            <a:endParaRPr lang="en-GB" sz="20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9838" y="4260030"/>
            <a:ext cx="132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endParaRPr lang="en-GB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691" y="5572625"/>
            <a:ext cx="144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  <a:endParaRPr lang="en-GB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7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288" y="1399117"/>
            <a:ext cx="3798712" cy="881944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734" y="3742266"/>
            <a:ext cx="6959600" cy="1416756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Going to the direction you come from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Bumping into other snakes / yourself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45734" y="2281061"/>
            <a:ext cx="3708400" cy="903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Edge Cases</a:t>
            </a:r>
          </a:p>
        </p:txBody>
      </p:sp>
    </p:spTree>
    <p:extLst>
      <p:ext uri="{BB962C8B-B14F-4D97-AF65-F5344CB8AC3E}">
        <p14:creationId xmlns:p14="http://schemas.microsoft.com/office/powerpoint/2010/main" val="317653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45733" y="2409472"/>
            <a:ext cx="7365999" cy="903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Limitations / Future Work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45733" y="3821288"/>
            <a:ext cx="8912577" cy="141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Speed of snake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Sensitivity (reaction time) / accuracy of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micro:bit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0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555" y="1442155"/>
            <a:ext cx="8517467" cy="928511"/>
          </a:xfrm>
        </p:spPr>
        <p:txBody>
          <a:bodyPr>
            <a:normAutofit fontScale="90000"/>
          </a:bodyPr>
          <a:lstStyle/>
          <a:p>
            <a:r>
              <a:rPr lang="en-GB" sz="5300" dirty="0"/>
              <a:t>Special Thanks to the</a:t>
            </a:r>
            <a:r>
              <a:rPr lang="en-GB" sz="4900" dirty="0"/>
              <a:t> </a:t>
            </a:r>
            <a:r>
              <a:rPr lang="en-GB" sz="6700" b="1" dirty="0"/>
              <a:t>Gurus</a:t>
            </a:r>
            <a:r>
              <a:rPr lang="en-GB" sz="4900" dirty="0"/>
              <a:t>:</a:t>
            </a:r>
            <a:br>
              <a:rPr lang="en-GB" sz="4900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331" y="2906889"/>
            <a:ext cx="7603068" cy="30197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Harry and Sammy</a:t>
            </a:r>
          </a:p>
          <a:p>
            <a:pPr marL="0" indent="0" algn="ctr">
              <a:buNone/>
            </a:pPr>
            <a:r>
              <a:rPr lang="en-GB" sz="4800" dirty="0"/>
              <a:t>And, of course, GitHub user </a:t>
            </a:r>
          </a:p>
          <a:p>
            <a:pPr marL="0" indent="0" algn="ctr">
              <a:buNone/>
            </a:pPr>
            <a:r>
              <a:rPr lang="en-GB" sz="4800" dirty="0"/>
              <a:t>@</a:t>
            </a:r>
            <a:r>
              <a:rPr lang="en-GB" sz="4800" dirty="0" err="1"/>
              <a:t>DeerMichel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32394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737" y="667122"/>
            <a:ext cx="6937022" cy="917222"/>
          </a:xfrm>
        </p:spPr>
        <p:txBody>
          <a:bodyPr>
            <a:normAutofit fontScale="90000"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Thank You For Your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29" y="627072"/>
            <a:ext cx="1913471" cy="1297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913" y="2323920"/>
            <a:ext cx="1801887" cy="1801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913" y="4476658"/>
            <a:ext cx="1801887" cy="1799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2897" t="22715" r="8308"/>
          <a:stretch/>
        </p:blipFill>
        <p:spPr>
          <a:xfrm>
            <a:off x="1944557" y="1729846"/>
            <a:ext cx="6180874" cy="4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526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162</TotalTime>
  <Words>191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华文楷体</vt:lpstr>
      <vt:lpstr>Crop</vt:lpstr>
      <vt:lpstr>Micro-snake</vt:lpstr>
      <vt:lpstr> </vt:lpstr>
      <vt:lpstr> </vt:lpstr>
      <vt:lpstr>Simple rules!</vt:lpstr>
      <vt:lpstr> </vt:lpstr>
      <vt:lpstr> </vt:lpstr>
      <vt:lpstr> </vt:lpstr>
      <vt:lpstr>Special Thanks to the Gurus:  </vt:lpstr>
      <vt:lpstr>Thank You For Your Time!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Micro-snake</dc:title>
  <dc:creator>畅宇昕</dc:creator>
  <cp:lastModifiedBy>CHEN Patrick</cp:lastModifiedBy>
  <cp:revision>70</cp:revision>
  <dcterms:created xsi:type="dcterms:W3CDTF">2017-03-19T09:54:10Z</dcterms:created>
  <dcterms:modified xsi:type="dcterms:W3CDTF">2017-03-19T14:55:57Z</dcterms:modified>
</cp:coreProperties>
</file>